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6" r:id="rId2"/>
    <p:sldId id="257" r:id="rId3"/>
    <p:sldId id="258" r:id="rId4"/>
    <p:sldId id="262" r:id="rId5"/>
    <p:sldId id="272" r:id="rId6"/>
    <p:sldId id="275" r:id="rId7"/>
    <p:sldId id="271" r:id="rId8"/>
    <p:sldId id="274" r:id="rId9"/>
    <p:sldId id="273" r:id="rId10"/>
    <p:sldId id="265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2"/>
    <p:restoredTop sz="94601"/>
  </p:normalViewPr>
  <p:slideViewPr>
    <p:cSldViewPr snapToGrid="0" snapToObjects="1">
      <p:cViewPr varScale="1">
        <p:scale>
          <a:sx n="59" d="100"/>
          <a:sy n="59" d="100"/>
        </p:scale>
        <p:origin x="216" y="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614" y="1658938"/>
            <a:ext cx="5290457" cy="1077686"/>
          </a:xfrm>
        </p:spPr>
        <p:txBody>
          <a:bodyPr/>
          <a:lstStyle/>
          <a:p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pple Braille" charset="0"/>
                <a:ea typeface="Apple Braille" charset="0"/>
                <a:cs typeface="Apple Braille" charset="0"/>
              </a:rPr>
              <a:t>Leopard News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  <a:latin typeface="Apple Braille" charset="0"/>
              <a:ea typeface="Apple Braille" charset="0"/>
              <a:cs typeface="Apple Braill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185" y="2736624"/>
            <a:ext cx="4278086" cy="6433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2017-2018 School </a:t>
            </a:r>
            <a:r>
              <a:rPr lang="en-US" dirty="0" smtClean="0"/>
              <a:t>Year</a:t>
            </a:r>
          </a:p>
          <a:p>
            <a:r>
              <a:rPr lang="en-US" dirty="0" smtClean="0"/>
              <a:t>Oct 23 - 27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4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IDs: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your ID must be worn around your neck with the appropriate colored lanyard.</a:t>
            </a:r>
          </a:p>
          <a:p>
            <a:pPr lvl="1"/>
            <a:r>
              <a:rPr lang="en-US" sz="3600" dirty="0" smtClean="0"/>
              <a:t>6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Yellow</a:t>
            </a:r>
          </a:p>
          <a:p>
            <a:pPr lvl="1"/>
            <a:r>
              <a:rPr lang="en-US" sz="3600" dirty="0" smtClean="0"/>
              <a:t>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Red</a:t>
            </a:r>
          </a:p>
          <a:p>
            <a:pPr lvl="1"/>
            <a:r>
              <a:rPr lang="en-US" sz="3600" dirty="0" smtClean="0"/>
              <a:t>8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grade- Green</a:t>
            </a:r>
          </a:p>
          <a:p>
            <a:r>
              <a:rPr lang="en-US" sz="4000" dirty="0" smtClean="0"/>
              <a:t>If you lose your ID you can purchase a replacement for $5.</a:t>
            </a:r>
          </a:p>
        </p:txBody>
      </p:sp>
    </p:spTree>
    <p:extLst>
      <p:ext uri="{BB962C8B-B14F-4D97-AF65-F5344CB8AC3E}">
        <p14:creationId xmlns:p14="http://schemas.microsoft.com/office/powerpoint/2010/main" val="171064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remember to wear your IDs and make sure that they are out and visible at all times.</a:t>
            </a:r>
          </a:p>
          <a:p>
            <a:r>
              <a:rPr lang="en-US" sz="5400" dirty="0" smtClean="0"/>
              <a:t>Students remember that backpacks are not allowed in the classrooms.</a:t>
            </a:r>
          </a:p>
        </p:txBody>
      </p:sp>
    </p:spTree>
    <p:extLst>
      <p:ext uri="{BB962C8B-B14F-4D97-AF65-F5344CB8AC3E}">
        <p14:creationId xmlns:p14="http://schemas.microsoft.com/office/powerpoint/2010/main" val="1351934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Announcements-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1195958" cy="4901746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Students check the lost and found located on the ramp to the stage.</a:t>
            </a:r>
          </a:p>
        </p:txBody>
      </p:sp>
    </p:spTree>
    <p:extLst>
      <p:ext uri="{BB962C8B-B14F-4D97-AF65-F5344CB8AC3E}">
        <p14:creationId xmlns:p14="http://schemas.microsoft.com/office/powerpoint/2010/main" val="116849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" b="1027"/>
          <a:stretch/>
        </p:blipFill>
        <p:spPr>
          <a:xfrm>
            <a:off x="8175171" y="538842"/>
            <a:ext cx="3810000" cy="3764417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628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Sports- Volleyball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Manor</a:t>
            </a:r>
            <a:r>
              <a:rPr lang="en-US" sz="4000" dirty="0" smtClean="0"/>
              <a:t> </a:t>
            </a:r>
            <a:r>
              <a:rPr lang="en-US" sz="4000" dirty="0" smtClean="0"/>
              <a:t>MS Oct </a:t>
            </a:r>
            <a:r>
              <a:rPr lang="en-US" sz="4000" dirty="0" smtClean="0"/>
              <a:t>23</a:t>
            </a:r>
            <a:r>
              <a:rPr lang="en-US" sz="4000" baseline="30000" dirty="0" smtClean="0"/>
              <a:t>rd</a:t>
            </a:r>
            <a:r>
              <a:rPr lang="en-US" sz="4000" dirty="0" smtClean="0"/>
              <a:t> 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home </a:t>
            </a:r>
            <a:r>
              <a:rPr lang="en-US" sz="4000" dirty="0" smtClean="0"/>
              <a:t>and </a:t>
            </a:r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</a:t>
            </a:r>
            <a:r>
              <a:rPr lang="en-US" sz="4000" dirty="0" smtClean="0"/>
              <a:t>away</a:t>
            </a:r>
            <a:endParaRPr lang="en-US" sz="4000" dirty="0" smtClean="0"/>
          </a:p>
          <a:p>
            <a:r>
              <a:rPr lang="en-US" sz="4000" dirty="0" smtClean="0"/>
              <a:t>Tickets cost $2</a:t>
            </a:r>
          </a:p>
          <a:p>
            <a:r>
              <a:rPr lang="en-US" sz="4000" dirty="0" smtClean="0"/>
              <a:t>B team starts at 5:30pm</a:t>
            </a:r>
          </a:p>
          <a:p>
            <a:r>
              <a:rPr lang="en-US" sz="4000" dirty="0" smtClean="0"/>
              <a:t>A team starts at 6:30pm</a:t>
            </a:r>
          </a:p>
        </p:txBody>
      </p:sp>
    </p:spTree>
    <p:extLst>
      <p:ext uri="{BB962C8B-B14F-4D97-AF65-F5344CB8AC3E}">
        <p14:creationId xmlns:p14="http://schemas.microsoft.com/office/powerpoint/2010/main" val="201523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171" y="211477"/>
            <a:ext cx="3614034" cy="4654437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Sports- Football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7336971" cy="490174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Smith vs. </a:t>
            </a:r>
            <a:r>
              <a:rPr lang="en-US" sz="4000" dirty="0" smtClean="0"/>
              <a:t>Manor</a:t>
            </a:r>
            <a:r>
              <a:rPr lang="en-US" sz="4000" dirty="0" smtClean="0"/>
              <a:t> </a:t>
            </a:r>
            <a:r>
              <a:rPr lang="en-US" sz="4000" dirty="0" smtClean="0"/>
              <a:t>MS Oct </a:t>
            </a:r>
            <a:r>
              <a:rPr lang="en-US" sz="4000" dirty="0" smtClean="0"/>
              <a:t>24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 </a:t>
            </a:r>
            <a:endParaRPr lang="en-US" sz="4000" dirty="0" smtClean="0"/>
          </a:p>
          <a:p>
            <a:r>
              <a:rPr lang="en-US" sz="4000" dirty="0" smtClean="0"/>
              <a:t>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</a:t>
            </a:r>
            <a:r>
              <a:rPr lang="en-US" sz="4000" dirty="0" smtClean="0"/>
              <a:t>Manor</a:t>
            </a:r>
            <a:r>
              <a:rPr lang="en-US" sz="4000" dirty="0" smtClean="0"/>
              <a:t> </a:t>
            </a:r>
            <a:r>
              <a:rPr lang="en-US" sz="4000" dirty="0" smtClean="0"/>
              <a:t>MS</a:t>
            </a:r>
          </a:p>
          <a:p>
            <a:r>
              <a:rPr lang="en-US" sz="4000" dirty="0" smtClean="0"/>
              <a:t>8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grade at </a:t>
            </a:r>
            <a:r>
              <a:rPr lang="en-US" sz="4000" dirty="0" smtClean="0"/>
              <a:t>Shoemaker </a:t>
            </a:r>
            <a:r>
              <a:rPr lang="en-US" sz="4000" dirty="0" smtClean="0"/>
              <a:t>HS</a:t>
            </a:r>
            <a:endParaRPr lang="en-US" sz="4000" dirty="0" smtClean="0"/>
          </a:p>
          <a:p>
            <a:r>
              <a:rPr lang="en-US" sz="4000" dirty="0"/>
              <a:t>Tickets cost $2</a:t>
            </a:r>
          </a:p>
          <a:p>
            <a:r>
              <a:rPr lang="en-US" sz="4000" dirty="0"/>
              <a:t>B team starts at 5:30pm</a:t>
            </a:r>
          </a:p>
          <a:p>
            <a:r>
              <a:rPr lang="en-US" sz="4000" dirty="0"/>
              <a:t>A team starts at </a:t>
            </a:r>
            <a:r>
              <a:rPr lang="en-US" sz="4000" dirty="0" smtClean="0"/>
              <a:t>6:30pm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0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6</a:t>
            </a:r>
            <a:r>
              <a:rPr lang="en-US" sz="6000" b="1" baseline="30000" dirty="0" smtClean="0"/>
              <a:t>th</a:t>
            </a:r>
            <a:r>
              <a:rPr lang="en-US" sz="6000" b="1" dirty="0" smtClean="0"/>
              <a:t> grade Dance</a:t>
            </a:r>
            <a:r>
              <a:rPr lang="en-US" sz="6000" b="1" dirty="0" smtClean="0"/>
              <a:t>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Friday, Oct 27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starting at 3:30 to 5pm</a:t>
            </a:r>
          </a:p>
          <a:p>
            <a:r>
              <a:rPr lang="en-US" sz="4000" dirty="0" smtClean="0"/>
              <a:t>Tickets can be purchased before school, during lunch and during 9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period in the flex area</a:t>
            </a:r>
          </a:p>
          <a:p>
            <a:r>
              <a:rPr lang="en-US" sz="4000" dirty="0" smtClean="0"/>
              <a:t>Tickets cost $1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822325"/>
            <a:ext cx="5080000" cy="3175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10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6</a:t>
            </a:r>
            <a:r>
              <a:rPr lang="en-US" sz="6000" b="1" baseline="30000" dirty="0" smtClean="0"/>
              <a:t>th</a:t>
            </a:r>
            <a:r>
              <a:rPr lang="en-US" sz="6000" b="1" dirty="0" smtClean="0"/>
              <a:t> grade Dance</a:t>
            </a:r>
            <a:r>
              <a:rPr lang="en-US" sz="6000" b="1" dirty="0" smtClean="0"/>
              <a:t>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 costumes and please remember to stay within the KISD dress code</a:t>
            </a:r>
          </a:p>
          <a:p>
            <a:r>
              <a:rPr lang="en-US" sz="4000" dirty="0" smtClean="0"/>
              <a:t>Please see Mrs. Taber-</a:t>
            </a:r>
            <a:r>
              <a:rPr lang="en-US" sz="4000" dirty="0" err="1" smtClean="0"/>
              <a:t>Holwerda</a:t>
            </a:r>
            <a:r>
              <a:rPr lang="en-US" sz="4000" dirty="0" smtClean="0"/>
              <a:t>, Mrs. </a:t>
            </a:r>
            <a:r>
              <a:rPr lang="en-US" sz="4000" dirty="0" err="1" smtClean="0"/>
              <a:t>Lizama</a:t>
            </a:r>
            <a:r>
              <a:rPr lang="en-US" sz="4000" dirty="0" smtClean="0"/>
              <a:t>, Mrs. Cockrell or Mrs. Franklin for tickets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92" y="822325"/>
            <a:ext cx="5080000" cy="3175000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197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Band Night</a:t>
            </a:r>
            <a:r>
              <a:rPr lang="en-US" sz="6000" b="1" dirty="0" smtClean="0"/>
              <a:t>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5706292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Come out and support your Leopard Band Friday, Oct 27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starting at 7pm at Leo Buckley Stadium.</a:t>
            </a:r>
            <a:endParaRPr lang="en-US" sz="4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442" y="822324"/>
            <a:ext cx="4576846" cy="3684361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4427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Coding Club: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There will be a coding club meeting this Thursday, Oct </a:t>
            </a:r>
            <a:r>
              <a:rPr lang="en-US" sz="4000" dirty="0" smtClean="0"/>
              <a:t>26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</a:t>
            </a:r>
            <a:r>
              <a:rPr lang="en-US" sz="4000" dirty="0" smtClean="0"/>
              <a:t>starting at 3:15pm.</a:t>
            </a:r>
          </a:p>
        </p:txBody>
      </p:sp>
    </p:spTree>
    <p:extLst>
      <p:ext uri="{BB962C8B-B14F-4D97-AF65-F5344CB8AC3E}">
        <p14:creationId xmlns:p14="http://schemas.microsoft.com/office/powerpoint/2010/main" val="1713749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Volleyball game Monday, Oct 30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against Eastern Hills MS</a:t>
            </a:r>
          </a:p>
          <a:p>
            <a:r>
              <a:rPr lang="en-US" sz="4000" dirty="0" smtClean="0"/>
              <a:t>Football game Tuesday, Oct 31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against Eastern Hills MS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825305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41000">
              <a:schemeClr val="accent4">
                <a:lumMod val="0"/>
                <a:lumOff val="100000"/>
              </a:schemeClr>
            </a:gs>
            <a:gs pos="85000">
              <a:schemeClr val="accent4">
                <a:lumMod val="71000"/>
                <a:lumOff val="29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Upcoming Events: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8" y="1690688"/>
            <a:ext cx="10959936" cy="481699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Tuesday, Nov 7</a:t>
            </a:r>
            <a:r>
              <a:rPr lang="en-US" sz="4000" baseline="30000" dirty="0" smtClean="0"/>
              <a:t>th</a:t>
            </a:r>
            <a:r>
              <a:rPr lang="en-US" sz="4000" dirty="0" smtClean="0"/>
              <a:t> come out to </a:t>
            </a:r>
            <a:r>
              <a:rPr lang="en-US" sz="4000" dirty="0" err="1" smtClean="0"/>
              <a:t>McAllisters</a:t>
            </a:r>
            <a:r>
              <a:rPr lang="en-US" sz="4000" dirty="0" smtClean="0"/>
              <a:t> for a </a:t>
            </a:r>
            <a:r>
              <a:rPr lang="en-US" sz="4000" dirty="0" err="1" smtClean="0"/>
              <a:t>charitea</a:t>
            </a:r>
            <a:r>
              <a:rPr lang="en-US" sz="4000" dirty="0" smtClean="0"/>
              <a:t> event</a:t>
            </a:r>
          </a:p>
          <a:p>
            <a:r>
              <a:rPr lang="en-US" sz="4000" dirty="0" smtClean="0"/>
              <a:t>From 5pm to 10pm</a:t>
            </a:r>
          </a:p>
          <a:p>
            <a:r>
              <a:rPr lang="en-US" sz="4000" dirty="0" smtClean="0"/>
              <a:t>10% of sales will be donated to Smith Middle School Avid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173648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</TotalTime>
  <Words>322</Words>
  <Application>Microsoft Macintosh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Apple Braille</vt:lpstr>
      <vt:lpstr>Calibri</vt:lpstr>
      <vt:lpstr>Calibri Light</vt:lpstr>
      <vt:lpstr>Arial</vt:lpstr>
      <vt:lpstr>Office Theme</vt:lpstr>
      <vt:lpstr>Leopard News</vt:lpstr>
      <vt:lpstr>Sports- Volleyball</vt:lpstr>
      <vt:lpstr>Sports- Football</vt:lpstr>
      <vt:lpstr>6th grade Dance:</vt:lpstr>
      <vt:lpstr>6th grade Dance:</vt:lpstr>
      <vt:lpstr>Band Night:</vt:lpstr>
      <vt:lpstr>Coding Club:</vt:lpstr>
      <vt:lpstr>Upcoming Events:</vt:lpstr>
      <vt:lpstr>Upcoming Events:</vt:lpstr>
      <vt:lpstr>IDs:</vt:lpstr>
      <vt:lpstr>Announcements-</vt:lpstr>
      <vt:lpstr>Announcements-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Leopard News</dc:title>
  <dc:creator>Sotelo, Sabrina</dc:creator>
  <cp:lastModifiedBy>Sotelo, Sabrina</cp:lastModifiedBy>
  <cp:revision>26</cp:revision>
  <dcterms:created xsi:type="dcterms:W3CDTF">2017-09-11T01:18:26Z</dcterms:created>
  <dcterms:modified xsi:type="dcterms:W3CDTF">2017-10-23T17:02:14Z</dcterms:modified>
</cp:coreProperties>
</file>